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sldIdLst>
    <p:sldId id="257" r:id="rId5"/>
    <p:sldId id="258" r:id="rId6"/>
    <p:sldId id="262" r:id="rId7"/>
    <p:sldId id="266" r:id="rId8"/>
    <p:sldId id="264" r:id="rId9"/>
    <p:sldId id="261" r:id="rId10"/>
    <p:sldId id="269" r:id="rId11"/>
    <p:sldId id="26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125"/>
    <a:srgbClr val="CF4925"/>
    <a:srgbClr val="070F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E417BE-A4A1-E20D-87CB-5D4BD8A162FE}" v="20" dt="2025-07-24T14:33:42.2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83"/>
    <p:restoredTop sz="94711"/>
  </p:normalViewPr>
  <p:slideViewPr>
    <p:cSldViewPr snapToGrid="0">
      <p:cViewPr varScale="1">
        <p:scale>
          <a:sx n="64" d="100"/>
          <a:sy n="64" d="100"/>
        </p:scale>
        <p:origin x="10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7652C2-0167-0744-997E-856D6952886E}" type="datetimeFigureOut">
              <a:rPr lang="en-IE" smtClean="0"/>
              <a:t>06/08/2025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0DFFAD-A4A8-8244-96BB-87ABAF24985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61690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background&#10;&#10;Description automatically generated">
            <a:extLst>
              <a:ext uri="{FF2B5EF4-FFF2-40B4-BE49-F238E27FC236}">
                <a16:creationId xmlns:a16="http://schemas.microsoft.com/office/drawing/2014/main" id="{9B604799-C698-E3B6-A48A-0DE9B1CCD4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A6F9393E-C597-5D24-1C14-481630A3C6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1321" y="5400134"/>
            <a:ext cx="11326483" cy="78931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I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8687D09-E6D6-8372-D8FB-3654BDFDBA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321" y="2839020"/>
            <a:ext cx="11326483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7E6573E-4E8F-32F1-36B8-00FE230F39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56672" y="0"/>
            <a:ext cx="3135327" cy="270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234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60F110-1201-2C89-E4E4-86BFCC466F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2759" y="6583684"/>
            <a:ext cx="2743200" cy="245860"/>
          </a:xfrm>
        </p:spPr>
        <p:txBody>
          <a:bodyPr/>
          <a:lstStyle/>
          <a:p>
            <a:fld id="{73918438-3541-F74C-8A11-DF3D2274DF45}" type="datetime1">
              <a:rPr lang="en-IE" smtClean="0"/>
              <a:t>06/08/2025</a:t>
            </a:fld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307A66-8177-C73A-FA3B-B08827BED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83684"/>
            <a:ext cx="4114800" cy="245860"/>
          </a:xfrm>
        </p:spPr>
        <p:txBody>
          <a:bodyPr/>
          <a:lstStyle/>
          <a:p>
            <a:r>
              <a:rPr lang="en-IE"/>
              <a:t>Presentation Topic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E6E525-E541-4FC6-DBBB-51FF40533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07415" y="6583684"/>
            <a:ext cx="2743200" cy="245860"/>
          </a:xfrm>
        </p:spPr>
        <p:txBody>
          <a:bodyPr/>
          <a:lstStyle/>
          <a:p>
            <a:fld id="{CAAF5884-D174-164F-BBF0-2DE9FED6EF02}" type="slidenum">
              <a:rPr lang="en-IE" smtClean="0"/>
              <a:t>‹#›</a:t>
            </a:fld>
            <a:endParaRPr lang="en-IE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FC64EB5-64D7-9E65-8BA1-742A0DD01E1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1801" y="432262"/>
            <a:ext cx="11355646" cy="605997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IE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BBD3793-7B7E-FF6D-59E2-727E9CEC8F2E}"/>
              </a:ext>
            </a:extLst>
          </p:cNvPr>
          <p:cNvCxnSpPr>
            <a:cxnSpLocks/>
          </p:cNvCxnSpPr>
          <p:nvPr userDrawn="1"/>
        </p:nvCxnSpPr>
        <p:spPr>
          <a:xfrm>
            <a:off x="233464" y="6553200"/>
            <a:ext cx="11721830" cy="0"/>
          </a:xfrm>
          <a:prstGeom prst="line">
            <a:avLst/>
          </a:prstGeom>
          <a:ln>
            <a:gradFill>
              <a:gsLst>
                <a:gs pos="0">
                  <a:schemeClr val="tx2"/>
                </a:gs>
                <a:gs pos="4900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F210657-1757-072E-08D2-F43FFB7D22DE}"/>
              </a:ext>
            </a:extLst>
          </p:cNvPr>
          <p:cNvSpPr/>
          <p:nvPr userDrawn="1"/>
        </p:nvSpPr>
        <p:spPr>
          <a:xfrm>
            <a:off x="0" y="0"/>
            <a:ext cx="12192000" cy="232913"/>
          </a:xfrm>
          <a:prstGeom prst="rect">
            <a:avLst/>
          </a:prstGeom>
          <a:gradFill>
            <a:gsLst>
              <a:gs pos="0">
                <a:schemeClr val="tx2">
                  <a:lumMod val="95000"/>
                  <a:lumOff val="5000"/>
                </a:schemeClr>
              </a:gs>
              <a:gs pos="5000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25421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D8686E-C11F-9A0A-B34A-26663205C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D6125-0807-B149-9BE3-55B0825561FE}" type="datetime1">
              <a:rPr lang="en-IE" smtClean="0"/>
              <a:t>06/08/2025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C229EC-90B8-80DC-B678-C954234E5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Presentation Topic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4DDC91-D524-18A1-2649-9CA8F7313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F5884-D174-164F-BBF0-2DE9FED6EF02}" type="slidenum">
              <a:rPr lang="en-IE" smtClean="0"/>
              <a:t>‹#›</a:t>
            </a:fld>
            <a:endParaRPr lang="en-IE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00E5AF9-8C7F-E1A8-32D9-1427F3D52509}"/>
              </a:ext>
            </a:extLst>
          </p:cNvPr>
          <p:cNvCxnSpPr>
            <a:cxnSpLocks/>
          </p:cNvCxnSpPr>
          <p:nvPr userDrawn="1"/>
        </p:nvCxnSpPr>
        <p:spPr>
          <a:xfrm>
            <a:off x="233464" y="6254750"/>
            <a:ext cx="11721830" cy="0"/>
          </a:xfrm>
          <a:prstGeom prst="line">
            <a:avLst/>
          </a:prstGeom>
          <a:ln>
            <a:gradFill>
              <a:gsLst>
                <a:gs pos="0">
                  <a:schemeClr val="tx2"/>
                </a:gs>
                <a:gs pos="5000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1254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E0A84DF-2859-41BA-E47D-0CAF98EDBC95}"/>
              </a:ext>
            </a:extLst>
          </p:cNvPr>
          <p:cNvSpPr/>
          <p:nvPr userDrawn="1"/>
        </p:nvSpPr>
        <p:spPr>
          <a:xfrm>
            <a:off x="0" y="0"/>
            <a:ext cx="12192000" cy="16821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7C64A-B70F-DEB2-6DB6-057D0DADB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759" y="365125"/>
            <a:ext cx="8409316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0A81DE-77FE-759A-3DD9-C5AB99D1E1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60F110-1201-2C89-E4E4-86BFCC466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18438-3541-F74C-8A11-DF3D2274DF45}" type="datetime1">
              <a:rPr lang="en-IE" smtClean="0"/>
              <a:t>06/08/2025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307A66-8177-C73A-FA3B-B08827BED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Presentation Topic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E6E525-E541-4FC6-DBBB-51FF40533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F5884-D174-164F-BBF0-2DE9FED6EF02}" type="slidenum">
              <a:rPr lang="en-IE" smtClean="0"/>
              <a:t>‹#›</a:t>
            </a:fld>
            <a:endParaRPr lang="en-IE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38EA2F6-9297-7B25-1247-F89BA142E798}"/>
              </a:ext>
            </a:extLst>
          </p:cNvPr>
          <p:cNvCxnSpPr>
            <a:cxnSpLocks/>
          </p:cNvCxnSpPr>
          <p:nvPr userDrawn="1"/>
        </p:nvCxnSpPr>
        <p:spPr>
          <a:xfrm>
            <a:off x="233464" y="6254750"/>
            <a:ext cx="11721830" cy="0"/>
          </a:xfrm>
          <a:prstGeom prst="line">
            <a:avLst/>
          </a:prstGeom>
          <a:ln>
            <a:gradFill>
              <a:gsLst>
                <a:gs pos="0">
                  <a:schemeClr val="tx2"/>
                </a:gs>
                <a:gs pos="5000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AA5B4122-02B8-3A07-D4DA-7DBC39B15753}"/>
              </a:ext>
            </a:extLst>
          </p:cNvPr>
          <p:cNvSpPr/>
          <p:nvPr userDrawn="1"/>
        </p:nvSpPr>
        <p:spPr>
          <a:xfrm>
            <a:off x="0" y="0"/>
            <a:ext cx="12192000" cy="232913"/>
          </a:xfrm>
          <a:prstGeom prst="rect">
            <a:avLst/>
          </a:prstGeom>
          <a:gradFill>
            <a:gsLst>
              <a:gs pos="0">
                <a:schemeClr val="tx2">
                  <a:lumMod val="95000"/>
                  <a:lumOff val="5000"/>
                </a:schemeClr>
              </a:gs>
              <a:gs pos="5000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3B01E33-710C-FFF7-E01D-AB64127069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41566" y="140676"/>
            <a:ext cx="1850434" cy="1598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305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– Pl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AD977-92A6-EA90-7D4E-4B3F7A23AC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321" y="2839020"/>
            <a:ext cx="11335109" cy="2387600"/>
          </a:xfrm>
        </p:spPr>
        <p:txBody>
          <a:bodyPr anchor="b"/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504A7E-D400-F5A2-A7EB-1E7EC5A356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1321" y="5400134"/>
            <a:ext cx="11335109" cy="789317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I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797499-D11D-C9C0-4B11-D4B3F399C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75D2EE3-82B4-8B40-849E-ADF787556F82}" type="datetime1">
              <a:rPr lang="en-IE" smtClean="0"/>
              <a:t>06/08/2025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A14FA7-1B90-1340-641F-F1FDE51DB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IE"/>
              <a:t>Presentation Topic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4DD4B5-01D2-350F-1B65-37A80E7D6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AAF5884-D174-164F-BBF0-2DE9FED6EF02}" type="slidenum">
              <a:rPr lang="en-IE" smtClean="0"/>
              <a:pPr/>
              <a:t>‹#›</a:t>
            </a:fld>
            <a:endParaRPr lang="en-I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8611D3-DF86-6D92-239C-63909FD465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56672" y="234463"/>
            <a:ext cx="3135328" cy="270869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FA8F93A-030A-C3B4-2B83-7D809108658C}"/>
              </a:ext>
            </a:extLst>
          </p:cNvPr>
          <p:cNvSpPr/>
          <p:nvPr userDrawn="1"/>
        </p:nvSpPr>
        <p:spPr>
          <a:xfrm>
            <a:off x="0" y="0"/>
            <a:ext cx="12192000" cy="232913"/>
          </a:xfrm>
          <a:prstGeom prst="rect">
            <a:avLst/>
          </a:prstGeom>
          <a:gradFill>
            <a:gsLst>
              <a:gs pos="0">
                <a:schemeClr val="tx2">
                  <a:lumMod val="95000"/>
                  <a:lumOff val="5000"/>
                </a:schemeClr>
              </a:gs>
              <a:gs pos="5000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A0F95E3-DCE9-60EE-10A2-AC51F0B042A3}"/>
              </a:ext>
            </a:extLst>
          </p:cNvPr>
          <p:cNvCxnSpPr>
            <a:cxnSpLocks/>
          </p:cNvCxnSpPr>
          <p:nvPr userDrawn="1"/>
        </p:nvCxnSpPr>
        <p:spPr>
          <a:xfrm>
            <a:off x="233464" y="6254750"/>
            <a:ext cx="11721830" cy="0"/>
          </a:xfrm>
          <a:prstGeom prst="line">
            <a:avLst/>
          </a:prstGeom>
          <a:ln>
            <a:gradFill>
              <a:gsLst>
                <a:gs pos="0">
                  <a:schemeClr val="tx2"/>
                </a:gs>
                <a:gs pos="5000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0022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 T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EFD080A-0395-3497-B301-C41DF096982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16B9A1-7E15-3347-E239-B69D0C9964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A6F9393E-C597-5D24-1C14-481630A3C6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1321" y="5400134"/>
            <a:ext cx="11326483" cy="78931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I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8687D09-E6D6-8372-D8FB-3654BDFDBA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321" y="2011680"/>
            <a:ext cx="9380894" cy="321494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3A7A82-4FA1-6682-B379-0F3C1D1D68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56672" y="0"/>
            <a:ext cx="3135327" cy="270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06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6334BA4-6F8A-DE3B-BD51-72C2C5D42427}"/>
              </a:ext>
            </a:extLst>
          </p:cNvPr>
          <p:cNvSpPr/>
          <p:nvPr userDrawn="1"/>
        </p:nvSpPr>
        <p:spPr>
          <a:xfrm>
            <a:off x="0" y="0"/>
            <a:ext cx="12192000" cy="16821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bg1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0263B7B-838E-3320-C9EF-732B37C9606F}"/>
              </a:ext>
            </a:extLst>
          </p:cNvPr>
          <p:cNvCxnSpPr>
            <a:cxnSpLocks/>
          </p:cNvCxnSpPr>
          <p:nvPr userDrawn="1"/>
        </p:nvCxnSpPr>
        <p:spPr>
          <a:xfrm>
            <a:off x="233464" y="6254750"/>
            <a:ext cx="11721830" cy="0"/>
          </a:xfrm>
          <a:prstGeom prst="line">
            <a:avLst/>
          </a:prstGeom>
          <a:ln>
            <a:gradFill>
              <a:gsLst>
                <a:gs pos="0">
                  <a:schemeClr val="tx2"/>
                </a:gs>
                <a:gs pos="5000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C0D90BAF-743B-C258-517A-7C01B74A0384}"/>
              </a:ext>
            </a:extLst>
          </p:cNvPr>
          <p:cNvSpPr/>
          <p:nvPr userDrawn="1"/>
        </p:nvSpPr>
        <p:spPr>
          <a:xfrm>
            <a:off x="0" y="0"/>
            <a:ext cx="12192000" cy="232913"/>
          </a:xfrm>
          <a:prstGeom prst="rect">
            <a:avLst/>
          </a:prstGeom>
          <a:gradFill>
            <a:gsLst>
              <a:gs pos="0">
                <a:schemeClr val="tx2">
                  <a:lumMod val="95000"/>
                  <a:lumOff val="5000"/>
                </a:schemeClr>
              </a:gs>
              <a:gs pos="5000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AD6DD9C-8502-30B1-61D8-50A577DF3F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41566" y="140676"/>
            <a:ext cx="1850434" cy="159863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68272-C5B7-265B-6B3E-214F05861C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3997" y="1825625"/>
            <a:ext cx="5595851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55C2A4-9D9D-AE83-1706-C2DE9C079B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573684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43141F-FFD2-93C1-9933-25A744536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B5F4E-F6AF-7642-B56E-FB58153E3208}" type="datetime1">
              <a:rPr lang="en-IE" smtClean="0"/>
              <a:t>06/08/2025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F2DDD-AF94-5C9E-58B9-58672F796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Presentation Topic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C403C6-B6EA-9E31-1156-9CF098CFC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F5884-D174-164F-BBF0-2DE9FED6EF02}" type="slidenum">
              <a:rPr lang="en-IE" smtClean="0"/>
              <a:t>‹#›</a:t>
            </a:fld>
            <a:endParaRPr lang="en-IE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B8DC6336-6A72-B4FD-DB33-4392112E6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759" y="365125"/>
            <a:ext cx="8409316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838898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19CE05D-07C3-26A7-1EB7-71F4DF13E80D}"/>
              </a:ext>
            </a:extLst>
          </p:cNvPr>
          <p:cNvSpPr/>
          <p:nvPr userDrawn="1"/>
        </p:nvSpPr>
        <p:spPr>
          <a:xfrm>
            <a:off x="0" y="0"/>
            <a:ext cx="12192000" cy="16821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bg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8AFE9ED-88E6-1154-6F9B-0AF69B742C8D}"/>
              </a:ext>
            </a:extLst>
          </p:cNvPr>
          <p:cNvCxnSpPr>
            <a:cxnSpLocks/>
          </p:cNvCxnSpPr>
          <p:nvPr userDrawn="1"/>
        </p:nvCxnSpPr>
        <p:spPr>
          <a:xfrm>
            <a:off x="233464" y="6254750"/>
            <a:ext cx="11721830" cy="0"/>
          </a:xfrm>
          <a:prstGeom prst="line">
            <a:avLst/>
          </a:prstGeom>
          <a:ln>
            <a:gradFill>
              <a:gsLst>
                <a:gs pos="0">
                  <a:schemeClr val="tx2"/>
                </a:gs>
                <a:gs pos="5000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BD1546EF-B4BB-D60B-AEF1-A592B989712C}"/>
              </a:ext>
            </a:extLst>
          </p:cNvPr>
          <p:cNvSpPr/>
          <p:nvPr userDrawn="1"/>
        </p:nvSpPr>
        <p:spPr>
          <a:xfrm>
            <a:off x="0" y="0"/>
            <a:ext cx="12192000" cy="232913"/>
          </a:xfrm>
          <a:prstGeom prst="rect">
            <a:avLst/>
          </a:prstGeom>
          <a:gradFill>
            <a:gsLst>
              <a:gs pos="0">
                <a:schemeClr val="tx2">
                  <a:lumMod val="95000"/>
                  <a:lumOff val="5000"/>
                </a:schemeClr>
              </a:gs>
              <a:gs pos="5000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E7FD8C1-70AD-88DB-EBDA-9610E1BB96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41566" y="140676"/>
            <a:ext cx="1850434" cy="1598639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C5E5D5-F47A-CAA4-4C3A-9AAB41D7AC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464" y="1722728"/>
            <a:ext cx="5444634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 i="0">
                <a:solidFill>
                  <a:schemeClr val="tx2"/>
                </a:solidFill>
                <a:latin typeface="Sanchez Bold" panose="02000000000000000000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704003-F6A8-D51E-ECB9-530D8817A1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464" y="2546640"/>
            <a:ext cx="5444634" cy="368458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3C2B49-B938-0887-2A16-A9701A5F7C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779" y="1722728"/>
            <a:ext cx="5561416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 i="0">
                <a:solidFill>
                  <a:schemeClr val="tx2"/>
                </a:solidFill>
                <a:latin typeface="Sanchez Bold" panose="02000000000000000000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A52678-E105-96AA-7E0E-69602A28F3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9779" y="2546640"/>
            <a:ext cx="5561416" cy="368458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5D1456-F50D-7A91-74BC-2858570A2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61DB-F145-684D-99F5-E8588CD97EE0}" type="datetime1">
              <a:rPr lang="en-IE" smtClean="0"/>
              <a:t>06/08/2025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AE7E9A-7B40-5ECD-D6DD-AD0583FFE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Presentation Topic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21C03E-A3D5-7929-5081-CB5E2352F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F5884-D174-164F-BBF0-2DE9FED6EF02}" type="slidenum">
              <a:rPr lang="en-IE" smtClean="0"/>
              <a:t>‹#›</a:t>
            </a:fld>
            <a:endParaRPr lang="en-IE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3CA66FC9-B075-75A9-5540-8A673B8A0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759" y="365125"/>
            <a:ext cx="8409316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943339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4C60EF1-8259-36FA-161B-5DC315273119}"/>
              </a:ext>
            </a:extLst>
          </p:cNvPr>
          <p:cNvSpPr/>
          <p:nvPr userDrawn="1"/>
        </p:nvSpPr>
        <p:spPr>
          <a:xfrm>
            <a:off x="0" y="0"/>
            <a:ext cx="12192000" cy="16821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bg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4BB86E1-BBA0-4A1C-D264-D8E53E37AA49}"/>
              </a:ext>
            </a:extLst>
          </p:cNvPr>
          <p:cNvCxnSpPr>
            <a:cxnSpLocks/>
          </p:cNvCxnSpPr>
          <p:nvPr userDrawn="1"/>
        </p:nvCxnSpPr>
        <p:spPr>
          <a:xfrm>
            <a:off x="233464" y="6254750"/>
            <a:ext cx="11721830" cy="0"/>
          </a:xfrm>
          <a:prstGeom prst="line">
            <a:avLst/>
          </a:prstGeom>
          <a:ln>
            <a:gradFill>
              <a:gsLst>
                <a:gs pos="0">
                  <a:schemeClr val="tx2"/>
                </a:gs>
                <a:gs pos="5000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5952A622-0474-CA8E-4093-BC6D28E47E47}"/>
              </a:ext>
            </a:extLst>
          </p:cNvPr>
          <p:cNvSpPr/>
          <p:nvPr userDrawn="1"/>
        </p:nvSpPr>
        <p:spPr>
          <a:xfrm>
            <a:off x="0" y="0"/>
            <a:ext cx="12192000" cy="232913"/>
          </a:xfrm>
          <a:prstGeom prst="rect">
            <a:avLst/>
          </a:prstGeom>
          <a:gradFill>
            <a:gsLst>
              <a:gs pos="0">
                <a:schemeClr val="tx2">
                  <a:lumMod val="95000"/>
                  <a:lumOff val="5000"/>
                </a:schemeClr>
              </a:gs>
              <a:gs pos="5000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9865B62-5E6E-95B5-9BBB-8C86A9D6BC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41566" y="140676"/>
            <a:ext cx="1850434" cy="159863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0A81DE-77FE-759A-3DD9-C5AB99D1E1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758" y="1825625"/>
            <a:ext cx="11325045" cy="86769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60F110-1201-2C89-E4E4-86BFCC466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18438-3541-F74C-8A11-DF3D2274DF45}" type="datetime1">
              <a:rPr lang="en-IE" smtClean="0"/>
              <a:t>06/08/2025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307A66-8177-C73A-FA3B-B08827BED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Presentation Topic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E6E525-E541-4FC6-DBBB-51FF40533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F5884-D174-164F-BBF0-2DE9FED6EF02}" type="slidenum">
              <a:rPr lang="en-IE" smtClean="0"/>
              <a:t>‹#›</a:t>
            </a:fld>
            <a:endParaRPr lang="en-IE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FC64EB5-64D7-9E65-8BA1-742A0DD01E1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1849" y="2873433"/>
            <a:ext cx="5459152" cy="322733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IE" dirty="0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218925D4-B64E-FDD3-4840-2171997D47B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0996" y="2867891"/>
            <a:ext cx="5459152" cy="322733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IE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8A8DF513-161C-B585-3564-CAA12176A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759" y="365125"/>
            <a:ext cx="8409316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9893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74EA535-AB0F-AEA6-B2C3-B774E68416BD}"/>
              </a:ext>
            </a:extLst>
          </p:cNvPr>
          <p:cNvSpPr/>
          <p:nvPr userDrawn="1"/>
        </p:nvSpPr>
        <p:spPr>
          <a:xfrm>
            <a:off x="0" y="0"/>
            <a:ext cx="12192000" cy="16821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bg1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B785F49-A6CB-F9B6-43DA-0A8D17D452F1}"/>
              </a:ext>
            </a:extLst>
          </p:cNvPr>
          <p:cNvCxnSpPr>
            <a:cxnSpLocks/>
          </p:cNvCxnSpPr>
          <p:nvPr userDrawn="1"/>
        </p:nvCxnSpPr>
        <p:spPr>
          <a:xfrm>
            <a:off x="233464" y="6254750"/>
            <a:ext cx="11721830" cy="0"/>
          </a:xfrm>
          <a:prstGeom prst="line">
            <a:avLst/>
          </a:prstGeom>
          <a:ln>
            <a:gradFill>
              <a:gsLst>
                <a:gs pos="0">
                  <a:schemeClr val="tx2"/>
                </a:gs>
                <a:gs pos="5000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93159221-9848-02BA-25D5-0AA053447DD7}"/>
              </a:ext>
            </a:extLst>
          </p:cNvPr>
          <p:cNvSpPr/>
          <p:nvPr userDrawn="1"/>
        </p:nvSpPr>
        <p:spPr>
          <a:xfrm>
            <a:off x="0" y="0"/>
            <a:ext cx="12192000" cy="232913"/>
          </a:xfrm>
          <a:prstGeom prst="rect">
            <a:avLst/>
          </a:prstGeom>
          <a:gradFill>
            <a:gsLst>
              <a:gs pos="0">
                <a:schemeClr val="tx2">
                  <a:lumMod val="95000"/>
                  <a:lumOff val="5000"/>
                </a:schemeClr>
              </a:gs>
              <a:gs pos="5000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5657C7B-2155-B50F-01F1-C751892F90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41566" y="140676"/>
            <a:ext cx="1850434" cy="1598639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54CE1A-33FB-4BFD-AE4A-7CBAC044F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B590-2087-F443-98CA-05C178699167}" type="datetime1">
              <a:rPr lang="en-IE" smtClean="0"/>
              <a:t>06/08/2025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69B220-4A23-A122-F441-897385B65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Presentation Topic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86D788-06E2-72EB-0DD9-2F7505BA8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F5884-D174-164F-BBF0-2DE9FED6EF02}" type="slidenum">
              <a:rPr lang="en-IE" smtClean="0"/>
              <a:t>‹#›</a:t>
            </a:fld>
            <a:endParaRPr lang="en-IE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E6D22330-CAB0-1639-7409-B4CA53C42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759" y="365125"/>
            <a:ext cx="8409316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261605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2AE43FB-A94F-D9E5-FB0B-F1865897A107}"/>
              </a:ext>
            </a:extLst>
          </p:cNvPr>
          <p:cNvSpPr/>
          <p:nvPr userDrawn="1"/>
        </p:nvSpPr>
        <p:spPr>
          <a:xfrm>
            <a:off x="0" y="0"/>
            <a:ext cx="12192000" cy="16821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bg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3FF5487-A8AA-83F7-CEC0-F451284B9BAA}"/>
              </a:ext>
            </a:extLst>
          </p:cNvPr>
          <p:cNvCxnSpPr>
            <a:cxnSpLocks/>
          </p:cNvCxnSpPr>
          <p:nvPr userDrawn="1"/>
        </p:nvCxnSpPr>
        <p:spPr>
          <a:xfrm>
            <a:off x="233464" y="6254750"/>
            <a:ext cx="11721830" cy="0"/>
          </a:xfrm>
          <a:prstGeom prst="line">
            <a:avLst/>
          </a:prstGeom>
          <a:ln>
            <a:gradFill>
              <a:gsLst>
                <a:gs pos="0">
                  <a:schemeClr val="tx2"/>
                </a:gs>
                <a:gs pos="5000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ACB0691D-BBE9-CC15-E7F6-F81537910619}"/>
              </a:ext>
            </a:extLst>
          </p:cNvPr>
          <p:cNvSpPr/>
          <p:nvPr userDrawn="1"/>
        </p:nvSpPr>
        <p:spPr>
          <a:xfrm>
            <a:off x="0" y="0"/>
            <a:ext cx="12192000" cy="232913"/>
          </a:xfrm>
          <a:prstGeom prst="rect">
            <a:avLst/>
          </a:prstGeom>
          <a:gradFill>
            <a:gsLst>
              <a:gs pos="0">
                <a:schemeClr val="tx2">
                  <a:lumMod val="95000"/>
                  <a:lumOff val="5000"/>
                </a:schemeClr>
              </a:gs>
              <a:gs pos="5000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28CF5D-16C9-E574-1F53-BF67600BA2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41566" y="140676"/>
            <a:ext cx="1850434" cy="1598639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60F110-1201-2C89-E4E4-86BFCC466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18438-3541-F74C-8A11-DF3D2274DF45}" type="datetime1">
              <a:rPr lang="en-IE" smtClean="0"/>
              <a:t>06/08/2025</a:t>
            </a:fld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307A66-8177-C73A-FA3B-B08827BED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Presentation Topic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E6E525-E541-4FC6-DBBB-51FF40533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F5884-D174-164F-BBF0-2DE9FED6EF02}" type="slidenum">
              <a:rPr lang="en-IE" smtClean="0"/>
              <a:t>‹#›</a:t>
            </a:fld>
            <a:endParaRPr lang="en-IE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FC64EB5-64D7-9E65-8BA1-742A0DD01E1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1849" y="1812175"/>
            <a:ext cx="11355646" cy="42885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IE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955B6C93-76D7-E814-E5EE-739A10FA6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759" y="365125"/>
            <a:ext cx="8409316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94382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995D3F-7D48-CFC9-3DEA-FA8FC437F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758" y="365125"/>
            <a:ext cx="1132504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902720-9602-4A28-004E-CC39703501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758" y="1825625"/>
            <a:ext cx="1132504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C619DF-7625-E003-9540-66D748C683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3275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Lucida Sans" panose="020B0602030504020204" pitchFamily="34" charset="77"/>
              </a:defRPr>
            </a:lvl1pPr>
          </a:lstStyle>
          <a:p>
            <a:fld id="{E317D46B-D463-1941-94DE-44DEBA687ECE}" type="datetime1">
              <a:rPr lang="en-IE" smtClean="0"/>
              <a:t>06/08/2025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EA6512-F1AB-B1F7-4D19-90BEE6DE2F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IE"/>
              <a:t>Presentation Topic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3F5B6A-D276-77AA-EDEA-2E066A2E61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0741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Lucida Sans" panose="020B0602030504020204" pitchFamily="34" charset="77"/>
              </a:defRPr>
            </a:lvl1pPr>
          </a:lstStyle>
          <a:p>
            <a:fld id="{CAAF5884-D174-164F-BBF0-2DE9FED6EF02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70027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50" r:id="rId2"/>
    <p:sldLayoutId id="2147483649" r:id="rId3"/>
    <p:sldLayoutId id="2147483656" r:id="rId4"/>
    <p:sldLayoutId id="2147483652" r:id="rId5"/>
    <p:sldLayoutId id="2147483653" r:id="rId6"/>
    <p:sldLayoutId id="2147483657" r:id="rId7"/>
    <p:sldLayoutId id="2147483654" r:id="rId8"/>
    <p:sldLayoutId id="2147483658" r:id="rId9"/>
    <p:sldLayoutId id="2147483659" r:id="rId10"/>
    <p:sldLayoutId id="2147483655" r:id="rId11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b="1" i="0" kern="1200">
          <a:solidFill>
            <a:schemeClr val="tx2"/>
          </a:solidFill>
          <a:latin typeface="SANCHEZBLACK" panose="02000000000000000000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 spc="-50" baseline="0">
          <a:solidFill>
            <a:schemeClr val="tx1"/>
          </a:solidFill>
          <a:latin typeface="Lucida Sans" panose="020B0602030504020204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 spc="-50" baseline="0">
          <a:solidFill>
            <a:schemeClr val="tx1"/>
          </a:solidFill>
          <a:latin typeface="Lucida Sans" panose="020B0602030504020204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 spc="-50" baseline="0">
          <a:solidFill>
            <a:schemeClr val="tx1"/>
          </a:solidFill>
          <a:latin typeface="Lucida Sans" panose="020B0602030504020204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spc="-50" baseline="0">
          <a:solidFill>
            <a:schemeClr val="tx1"/>
          </a:solidFill>
          <a:latin typeface="Lucida Sans" panose="020B0602030504020204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spc="-50" baseline="0">
          <a:solidFill>
            <a:schemeClr val="tx1"/>
          </a:solidFill>
          <a:latin typeface="Lucida Sans" panose="020B0602030504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E1AB27FC-B3B3-CC64-D359-01DFFBFC91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 dirty="0"/>
              <a:t>Additional information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C07F27-A61D-1CC3-E5B0-7107B9C4AC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023546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52EFD-2988-0858-014E-2C748A742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Lorem ipsum </a:t>
            </a:r>
            <a:r>
              <a:rPr lang="en-IE" dirty="0" err="1"/>
              <a:t>dolor</a:t>
            </a:r>
            <a:r>
              <a:rPr lang="en-IE" dirty="0"/>
              <a:t> sit </a:t>
            </a:r>
            <a:r>
              <a:rPr lang="en-IE" dirty="0" err="1"/>
              <a:t>amet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452952-7049-D719-90E9-006E0CD1B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759" y="1825625"/>
            <a:ext cx="7813466" cy="4351338"/>
          </a:xfrm>
        </p:spPr>
        <p:txBody>
          <a:bodyPr/>
          <a:lstStyle/>
          <a:p>
            <a:pPr marL="0" indent="0">
              <a:buNone/>
            </a:pPr>
            <a:r>
              <a:rPr lang="en-IE" dirty="0"/>
              <a:t>Lorem ipsum </a:t>
            </a:r>
            <a:r>
              <a:rPr lang="en-IE" dirty="0" err="1"/>
              <a:t>dolor</a:t>
            </a:r>
            <a:r>
              <a:rPr lang="en-IE" dirty="0"/>
              <a:t> sit </a:t>
            </a:r>
            <a:r>
              <a:rPr lang="en-IE" dirty="0" err="1"/>
              <a:t>amet</a:t>
            </a:r>
            <a:r>
              <a:rPr lang="en-IE" dirty="0"/>
              <a:t>, </a:t>
            </a:r>
            <a:r>
              <a:rPr lang="en-IE" dirty="0" err="1"/>
              <a:t>consectetur</a:t>
            </a:r>
            <a:r>
              <a:rPr lang="en-IE" dirty="0"/>
              <a:t> </a:t>
            </a:r>
            <a:r>
              <a:rPr lang="en-IE" dirty="0" err="1"/>
              <a:t>adipiscing</a:t>
            </a:r>
            <a:r>
              <a:rPr lang="en-IE" dirty="0"/>
              <a:t> </a:t>
            </a:r>
            <a:r>
              <a:rPr lang="en-IE" dirty="0" err="1"/>
              <a:t>elit</a:t>
            </a:r>
            <a:r>
              <a:rPr lang="en-IE" dirty="0"/>
              <a:t>, </a:t>
            </a:r>
            <a:r>
              <a:rPr lang="en-IE" dirty="0" err="1"/>
              <a:t>sed</a:t>
            </a:r>
            <a:r>
              <a:rPr lang="en-IE" dirty="0"/>
              <a:t> do </a:t>
            </a:r>
            <a:r>
              <a:rPr lang="en-IE" dirty="0" err="1"/>
              <a:t>eiusmod</a:t>
            </a:r>
            <a:r>
              <a:rPr lang="en-IE" dirty="0"/>
              <a:t> </a:t>
            </a:r>
            <a:r>
              <a:rPr lang="en-IE" dirty="0" err="1"/>
              <a:t>tempor</a:t>
            </a:r>
            <a:r>
              <a:rPr lang="en-IE" dirty="0"/>
              <a:t> </a:t>
            </a:r>
            <a:r>
              <a:rPr lang="en-IE" dirty="0" err="1"/>
              <a:t>incididunt</a:t>
            </a:r>
            <a:r>
              <a:rPr lang="en-IE" dirty="0"/>
              <a:t> </a:t>
            </a:r>
            <a:r>
              <a:rPr lang="en-IE" dirty="0" err="1"/>
              <a:t>ut</a:t>
            </a:r>
            <a:r>
              <a:rPr lang="en-IE" dirty="0"/>
              <a:t> labore et dolore magna </a:t>
            </a:r>
            <a:r>
              <a:rPr lang="en-IE" dirty="0" err="1"/>
              <a:t>aliqua</a:t>
            </a:r>
            <a:r>
              <a:rPr lang="en-IE" dirty="0"/>
              <a:t>. </a:t>
            </a:r>
          </a:p>
          <a:p>
            <a:pPr marL="0" indent="0">
              <a:buNone/>
            </a:pPr>
            <a:r>
              <a:rPr lang="en-IE" dirty="0"/>
              <a:t>Ut </a:t>
            </a:r>
            <a:r>
              <a:rPr lang="en-IE" dirty="0" err="1"/>
              <a:t>enim</a:t>
            </a:r>
            <a:r>
              <a:rPr lang="en-IE" dirty="0"/>
              <a:t> ad minim </a:t>
            </a:r>
            <a:r>
              <a:rPr lang="en-IE" dirty="0" err="1"/>
              <a:t>veniam</a:t>
            </a:r>
            <a:r>
              <a:rPr lang="en-IE" dirty="0"/>
              <a:t>, </a:t>
            </a:r>
            <a:r>
              <a:rPr lang="en-IE" dirty="0" err="1"/>
              <a:t>quis</a:t>
            </a:r>
            <a:r>
              <a:rPr lang="en-IE" dirty="0"/>
              <a:t> </a:t>
            </a:r>
            <a:r>
              <a:rPr lang="en-IE" dirty="0" err="1"/>
              <a:t>nostrud</a:t>
            </a:r>
            <a:r>
              <a:rPr lang="en-IE" dirty="0"/>
              <a:t> exercitation </a:t>
            </a:r>
            <a:r>
              <a:rPr lang="en-IE" dirty="0" err="1"/>
              <a:t>ullamco</a:t>
            </a:r>
            <a:r>
              <a:rPr lang="en-IE" dirty="0"/>
              <a:t> </a:t>
            </a:r>
            <a:r>
              <a:rPr lang="en-IE" dirty="0" err="1"/>
              <a:t>laboris</a:t>
            </a:r>
            <a:r>
              <a:rPr lang="en-IE" dirty="0"/>
              <a:t> nisi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aliquip</a:t>
            </a:r>
            <a:r>
              <a:rPr lang="en-IE" dirty="0"/>
              <a:t> ex </a:t>
            </a:r>
            <a:r>
              <a:rPr lang="en-IE" dirty="0" err="1"/>
              <a:t>ea</a:t>
            </a:r>
            <a:r>
              <a:rPr lang="en-IE" dirty="0"/>
              <a:t> </a:t>
            </a:r>
            <a:r>
              <a:rPr lang="en-IE" dirty="0" err="1"/>
              <a:t>commodo</a:t>
            </a:r>
            <a:r>
              <a:rPr lang="en-IE" dirty="0"/>
              <a:t> </a:t>
            </a:r>
            <a:r>
              <a:rPr lang="en-IE" dirty="0" err="1"/>
              <a:t>consequat</a:t>
            </a:r>
            <a:r>
              <a:rPr lang="en-IE" dirty="0"/>
              <a:t>.</a:t>
            </a:r>
          </a:p>
          <a:p>
            <a:pPr marL="0" indent="0">
              <a:buNone/>
            </a:pPr>
            <a:r>
              <a:rPr lang="en-IE" dirty="0"/>
              <a:t>Duis </a:t>
            </a:r>
            <a:r>
              <a:rPr lang="en-IE" dirty="0" err="1"/>
              <a:t>aute</a:t>
            </a:r>
            <a:r>
              <a:rPr lang="en-IE" dirty="0"/>
              <a:t> </a:t>
            </a:r>
            <a:r>
              <a:rPr lang="en-IE" dirty="0" err="1"/>
              <a:t>irure</a:t>
            </a:r>
            <a:r>
              <a:rPr lang="en-IE" dirty="0"/>
              <a:t> </a:t>
            </a:r>
            <a:r>
              <a:rPr lang="en-IE" dirty="0" err="1"/>
              <a:t>dolor</a:t>
            </a:r>
            <a:r>
              <a:rPr lang="en-IE" dirty="0"/>
              <a:t> in </a:t>
            </a:r>
            <a:r>
              <a:rPr lang="en-IE" dirty="0" err="1"/>
              <a:t>reprehenderit</a:t>
            </a:r>
            <a:r>
              <a:rPr lang="en-IE" dirty="0"/>
              <a:t> in </a:t>
            </a:r>
            <a:r>
              <a:rPr lang="en-IE" dirty="0" err="1"/>
              <a:t>voluptate</a:t>
            </a:r>
            <a:r>
              <a:rPr lang="en-IE" dirty="0"/>
              <a:t> </a:t>
            </a:r>
            <a:r>
              <a:rPr lang="en-IE" dirty="0" err="1"/>
              <a:t>velit</a:t>
            </a:r>
            <a:r>
              <a:rPr lang="en-IE" dirty="0"/>
              <a:t> </a:t>
            </a:r>
            <a:r>
              <a:rPr lang="en-IE" dirty="0" err="1"/>
              <a:t>esse</a:t>
            </a:r>
            <a:r>
              <a:rPr lang="en-IE" dirty="0"/>
              <a:t> </a:t>
            </a:r>
            <a:r>
              <a:rPr lang="en-IE" dirty="0" err="1"/>
              <a:t>cillum</a:t>
            </a:r>
            <a:r>
              <a:rPr lang="en-IE" dirty="0"/>
              <a:t> dolore </a:t>
            </a:r>
            <a:r>
              <a:rPr lang="en-IE" dirty="0" err="1"/>
              <a:t>eu</a:t>
            </a:r>
            <a:r>
              <a:rPr lang="en-IE" dirty="0"/>
              <a:t> </a:t>
            </a:r>
            <a:r>
              <a:rPr lang="en-IE" dirty="0" err="1"/>
              <a:t>fugiat</a:t>
            </a:r>
            <a:r>
              <a:rPr lang="en-IE" dirty="0"/>
              <a:t> </a:t>
            </a:r>
            <a:r>
              <a:rPr lang="en-IE" dirty="0" err="1"/>
              <a:t>nulla</a:t>
            </a:r>
            <a:r>
              <a:rPr lang="en-IE" dirty="0"/>
              <a:t> </a:t>
            </a:r>
            <a:r>
              <a:rPr lang="en-IE" dirty="0" err="1"/>
              <a:t>pariatur</a:t>
            </a:r>
            <a:r>
              <a:rPr lang="en-IE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15CA1A-6684-3E3F-2A00-10E95A007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FBC9-52AD-9B49-AFEE-D75F5844F83D}" type="datetime1">
              <a:rPr lang="en-IE" smtClean="0"/>
              <a:t>06/08/2025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CCFBF0-9F98-73F3-9DFD-C0679B727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Presentation Topic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B9A5A6-E71C-658E-A1FB-DF004D4CF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F5884-D174-164F-BBF0-2DE9FED6EF02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38225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B37B0-8065-2303-F90F-F3046A3BF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759" y="365125"/>
            <a:ext cx="8409316" cy="1325563"/>
          </a:xfrm>
        </p:spPr>
        <p:txBody>
          <a:bodyPr>
            <a:normAutofit/>
          </a:bodyPr>
          <a:lstStyle/>
          <a:p>
            <a:r>
              <a:rPr lang="en-IE" dirty="0"/>
              <a:t>Lorem ipsum </a:t>
            </a:r>
            <a:r>
              <a:rPr lang="en-IE" dirty="0" err="1"/>
              <a:t>dolor</a:t>
            </a:r>
            <a:r>
              <a:rPr lang="en-IE" dirty="0"/>
              <a:t> sit </a:t>
            </a:r>
            <a:r>
              <a:rPr lang="en-IE" dirty="0" err="1"/>
              <a:t>amet</a:t>
            </a:r>
            <a:r>
              <a:rPr lang="en-IE" dirty="0"/>
              <a:t>, </a:t>
            </a:r>
            <a:r>
              <a:rPr lang="en-IE" dirty="0" err="1"/>
              <a:t>consectetur</a:t>
            </a:r>
            <a:r>
              <a:rPr lang="en-IE" dirty="0"/>
              <a:t> </a:t>
            </a:r>
            <a:r>
              <a:rPr lang="en-IE" dirty="0" err="1"/>
              <a:t>adipiscing</a:t>
            </a:r>
            <a:r>
              <a:rPr lang="en-IE" dirty="0"/>
              <a:t> </a:t>
            </a:r>
            <a:r>
              <a:rPr lang="en-IE" dirty="0" err="1"/>
              <a:t>elit</a:t>
            </a:r>
            <a:endParaRPr lang="en-I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ED13D9-1987-39C3-A48E-5C521283F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18438-3541-F74C-8A11-DF3D2274DF45}" type="datetime1">
              <a:rPr lang="en-IE" smtClean="0"/>
              <a:t>06/08/2025</a:t>
            </a:fld>
            <a:endParaRPr lang="en-I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7E2A1D-B4D5-8C8A-608D-2A6BD8F5D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Presentation Topic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037F6E-E014-F78C-4960-5B888A480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F5884-D174-164F-BBF0-2DE9FED6EF02}" type="slidenum">
              <a:rPr lang="en-IE" smtClean="0"/>
              <a:t>3</a:t>
            </a:fld>
            <a:endParaRPr lang="en-IE"/>
          </a:p>
        </p:txBody>
      </p:sp>
      <p:pic>
        <p:nvPicPr>
          <p:cNvPr id="8" name="Picture Placeholder 7" descr="A high angle view of a building&#10;&#10;Description automatically generated">
            <a:extLst>
              <a:ext uri="{FF2B5EF4-FFF2-40B4-BE49-F238E27FC236}">
                <a16:creationId xmlns:a16="http://schemas.microsoft.com/office/drawing/2014/main" id="{86BE545A-4B06-8A02-4CDC-75B381F4D84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849" y="1812175"/>
            <a:ext cx="11355646" cy="4288588"/>
          </a:xfrm>
        </p:spPr>
      </p:pic>
    </p:spTree>
    <p:extLst>
      <p:ext uri="{BB962C8B-B14F-4D97-AF65-F5344CB8AC3E}">
        <p14:creationId xmlns:p14="http://schemas.microsoft.com/office/powerpoint/2010/main" val="418139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966CDBF-E288-2762-0B8F-A2C2A6F273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IE" dirty="0"/>
              <a:t>Lorem ipsum </a:t>
            </a:r>
            <a:r>
              <a:rPr lang="en-IE" dirty="0" err="1"/>
              <a:t>dolor</a:t>
            </a:r>
            <a:r>
              <a:rPr lang="en-IE" dirty="0"/>
              <a:t> sit</a:t>
            </a:r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9B6ABE49-5888-932D-D5FB-50F8024EA4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 dirty="0"/>
              <a:t>Lorem ipsum </a:t>
            </a:r>
            <a:r>
              <a:rPr lang="en-IE" dirty="0" err="1"/>
              <a:t>dolor</a:t>
            </a:r>
            <a:r>
              <a:rPr lang="en-IE" dirty="0"/>
              <a:t> sit </a:t>
            </a:r>
            <a:r>
              <a:rPr lang="en-IE" dirty="0" err="1"/>
              <a:t>amet</a:t>
            </a:r>
            <a:r>
              <a:rPr lang="en-IE" dirty="0"/>
              <a:t>, </a:t>
            </a:r>
            <a:r>
              <a:rPr lang="en-IE" dirty="0" err="1"/>
              <a:t>consectetur</a:t>
            </a:r>
            <a:r>
              <a:rPr lang="en-IE" dirty="0"/>
              <a:t> </a:t>
            </a:r>
            <a:r>
              <a:rPr lang="en-IE" dirty="0" err="1"/>
              <a:t>adipiscing</a:t>
            </a:r>
            <a:endParaRPr lang="en-IE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8FE0940-6301-5704-9D6E-A1CAD2A02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61DB-F145-684D-99F5-E8588CD97EE0}" type="datetime1">
              <a:rPr lang="en-IE" smtClean="0"/>
              <a:t>06/08/2025</a:t>
            </a:fld>
            <a:endParaRPr lang="en-IE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300398C-5F6A-89C7-EFA2-60C989944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Presentation Topic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D494001-9435-0040-96BD-420CC9042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F5884-D174-164F-BBF0-2DE9FED6EF02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42597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7FE5164-90D6-95D7-0829-80B2C05A3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E" dirty="0"/>
              <a:t>Lorem ipsum </a:t>
            </a:r>
            <a:r>
              <a:rPr lang="en-IE" dirty="0" err="1"/>
              <a:t>dolor</a:t>
            </a:r>
            <a:r>
              <a:rPr lang="en-IE" dirty="0"/>
              <a:t> sit </a:t>
            </a:r>
            <a:r>
              <a:rPr lang="en-IE" dirty="0" err="1"/>
              <a:t>amet</a:t>
            </a:r>
            <a:r>
              <a:rPr lang="en-IE" dirty="0"/>
              <a:t>, </a:t>
            </a:r>
            <a:r>
              <a:rPr lang="en-IE" dirty="0" err="1"/>
              <a:t>consectetur</a:t>
            </a:r>
            <a:endParaRPr lang="en-I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D18042-9FB5-53B9-489C-AFA2A2CFE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18438-3541-F74C-8A11-DF3D2274DF45}" type="datetime1">
              <a:rPr lang="en-IE" smtClean="0"/>
              <a:t>06/08/2025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6A0136-593C-397F-67D6-8EAD64E8D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Presentation Topic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5BE004-B4F1-6CCC-D849-25867F1FB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F5884-D174-164F-BBF0-2DE9FED6EF02}" type="slidenum">
              <a:rPr lang="en-IE" smtClean="0"/>
              <a:t>5</a:t>
            </a:fld>
            <a:endParaRPr lang="en-IE"/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3782A4B9-7165-D286-D7F6-6D0D6AA76A9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0996" y="2867891"/>
            <a:ext cx="5459152" cy="3227330"/>
          </a:xfr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ABECEC2B-05FB-FE11-93E9-B15720252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759" y="365125"/>
            <a:ext cx="8409316" cy="1325563"/>
          </a:xfrm>
        </p:spPr>
        <p:txBody>
          <a:bodyPr>
            <a:normAutofit/>
          </a:bodyPr>
          <a:lstStyle/>
          <a:p>
            <a:r>
              <a:rPr lang="en-IE" dirty="0"/>
              <a:t>Lorem ipsum</a:t>
            </a:r>
          </a:p>
        </p:txBody>
      </p:sp>
      <p:pic>
        <p:nvPicPr>
          <p:cNvPr id="6" name="Picture 5" descr="A person sitting at a table with a person in the background&#10;&#10;AI-generated content may be incorrect.">
            <a:extLst>
              <a:ext uri="{FF2B5EF4-FFF2-40B4-BE49-F238E27FC236}">
                <a16:creationId xmlns:a16="http://schemas.microsoft.com/office/drawing/2014/main" id="{96051611-AB73-4215-453B-B0FBAB79EB4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706" t="8501" r="15" b="21058"/>
          <a:stretch>
            <a:fillRect/>
          </a:stretch>
        </p:blipFill>
        <p:spPr>
          <a:xfrm>
            <a:off x="453431" y="2881751"/>
            <a:ext cx="5455351" cy="321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919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12">
            <a:extLst>
              <a:ext uri="{FF2B5EF4-FFF2-40B4-BE49-F238E27FC236}">
                <a16:creationId xmlns:a16="http://schemas.microsoft.com/office/drawing/2014/main" id="{DDD142D5-FDC3-4755-EE15-9771D5F440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65DB922E-F8FA-EB93-9D0D-2171B34E51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IE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18712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A77E3C-5EB1-BA32-B9AE-9A8D487E6A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E4BCD-CDBE-2288-0B9A-3957313E3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Lorem ipsum </a:t>
            </a:r>
            <a:r>
              <a:rPr lang="en-IE" dirty="0" err="1"/>
              <a:t>dolor</a:t>
            </a:r>
            <a:r>
              <a:rPr lang="en-IE" dirty="0"/>
              <a:t> sit </a:t>
            </a:r>
            <a:r>
              <a:rPr lang="en-IE" dirty="0" err="1"/>
              <a:t>amet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CDACA-4F27-9FDD-F2C7-11A8762B89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759" y="1825625"/>
            <a:ext cx="9499262" cy="4351338"/>
          </a:xfrm>
        </p:spPr>
        <p:txBody>
          <a:bodyPr/>
          <a:lstStyle/>
          <a:p>
            <a:pPr marL="0" indent="0">
              <a:buNone/>
            </a:pPr>
            <a:r>
              <a:rPr lang="en-IE" dirty="0"/>
              <a:t>Lorem ipsum </a:t>
            </a:r>
            <a:r>
              <a:rPr lang="en-IE" dirty="0" err="1"/>
              <a:t>dolor</a:t>
            </a:r>
            <a:r>
              <a:rPr lang="en-IE" dirty="0"/>
              <a:t> sit </a:t>
            </a:r>
            <a:r>
              <a:rPr lang="en-IE" dirty="0" err="1"/>
              <a:t>amet</a:t>
            </a:r>
            <a:r>
              <a:rPr lang="en-IE" dirty="0"/>
              <a:t>, </a:t>
            </a:r>
            <a:r>
              <a:rPr lang="en-IE" dirty="0" err="1"/>
              <a:t>consectetur</a:t>
            </a:r>
            <a:r>
              <a:rPr lang="en-IE" dirty="0"/>
              <a:t> </a:t>
            </a:r>
            <a:r>
              <a:rPr lang="en-IE" dirty="0" err="1"/>
              <a:t>adipiscing</a:t>
            </a:r>
            <a:r>
              <a:rPr lang="en-IE" dirty="0"/>
              <a:t> </a:t>
            </a:r>
            <a:r>
              <a:rPr lang="en-IE" dirty="0" err="1"/>
              <a:t>elit</a:t>
            </a:r>
            <a:r>
              <a:rPr lang="en-IE" dirty="0"/>
              <a:t>, </a:t>
            </a:r>
            <a:r>
              <a:rPr lang="en-IE" dirty="0" err="1"/>
              <a:t>sed</a:t>
            </a:r>
            <a:r>
              <a:rPr lang="en-IE" dirty="0"/>
              <a:t> do </a:t>
            </a:r>
            <a:r>
              <a:rPr lang="en-IE" dirty="0" err="1"/>
              <a:t>eiusmod</a:t>
            </a:r>
            <a:r>
              <a:rPr lang="en-IE" dirty="0"/>
              <a:t> </a:t>
            </a:r>
            <a:r>
              <a:rPr lang="en-IE" dirty="0" err="1"/>
              <a:t>tempor</a:t>
            </a:r>
            <a:r>
              <a:rPr lang="en-IE" dirty="0"/>
              <a:t> </a:t>
            </a:r>
            <a:r>
              <a:rPr lang="en-IE" dirty="0" err="1"/>
              <a:t>incididunt</a:t>
            </a:r>
            <a:r>
              <a:rPr lang="en-IE" dirty="0"/>
              <a:t> </a:t>
            </a:r>
            <a:r>
              <a:rPr lang="en-IE" dirty="0" err="1"/>
              <a:t>ut</a:t>
            </a:r>
            <a:r>
              <a:rPr lang="en-IE" dirty="0"/>
              <a:t> labore et dolore magna </a:t>
            </a:r>
            <a:r>
              <a:rPr lang="en-IE" dirty="0" err="1"/>
              <a:t>aliqua</a:t>
            </a:r>
            <a:r>
              <a:rPr lang="en-IE" dirty="0"/>
              <a:t>. </a:t>
            </a:r>
          </a:p>
          <a:p>
            <a:pPr marL="0" indent="0">
              <a:buNone/>
            </a:pPr>
            <a:r>
              <a:rPr lang="en-IE" dirty="0"/>
              <a:t>Ut </a:t>
            </a:r>
            <a:r>
              <a:rPr lang="en-IE" dirty="0" err="1"/>
              <a:t>enim</a:t>
            </a:r>
            <a:r>
              <a:rPr lang="en-IE" dirty="0"/>
              <a:t> ad minim </a:t>
            </a:r>
            <a:r>
              <a:rPr lang="en-IE" dirty="0" err="1"/>
              <a:t>veniam</a:t>
            </a:r>
            <a:r>
              <a:rPr lang="en-IE" dirty="0"/>
              <a:t>, </a:t>
            </a:r>
            <a:r>
              <a:rPr lang="en-IE" dirty="0" err="1"/>
              <a:t>quis</a:t>
            </a:r>
            <a:r>
              <a:rPr lang="en-IE" dirty="0"/>
              <a:t> </a:t>
            </a:r>
            <a:r>
              <a:rPr lang="en-IE" dirty="0" err="1"/>
              <a:t>nostrud</a:t>
            </a:r>
            <a:r>
              <a:rPr lang="en-IE" dirty="0"/>
              <a:t> exercitation </a:t>
            </a:r>
            <a:r>
              <a:rPr lang="en-IE" dirty="0" err="1"/>
              <a:t>ullamco</a:t>
            </a:r>
            <a:r>
              <a:rPr lang="en-IE" dirty="0"/>
              <a:t> </a:t>
            </a:r>
            <a:r>
              <a:rPr lang="en-IE" dirty="0" err="1"/>
              <a:t>laboris</a:t>
            </a:r>
            <a:r>
              <a:rPr lang="en-IE" dirty="0"/>
              <a:t> nisi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aliquip</a:t>
            </a:r>
            <a:r>
              <a:rPr lang="en-IE" dirty="0"/>
              <a:t> ex </a:t>
            </a:r>
            <a:r>
              <a:rPr lang="en-IE" dirty="0" err="1"/>
              <a:t>ea</a:t>
            </a:r>
            <a:r>
              <a:rPr lang="en-IE" dirty="0"/>
              <a:t> </a:t>
            </a:r>
            <a:r>
              <a:rPr lang="en-IE" dirty="0" err="1"/>
              <a:t>commodo</a:t>
            </a:r>
            <a:r>
              <a:rPr lang="en-IE" dirty="0"/>
              <a:t> </a:t>
            </a:r>
            <a:r>
              <a:rPr lang="en-IE" dirty="0" err="1"/>
              <a:t>consequat</a:t>
            </a:r>
            <a:r>
              <a:rPr lang="en-IE" dirty="0"/>
              <a:t>.</a:t>
            </a:r>
          </a:p>
          <a:p>
            <a:pPr marL="0" indent="0">
              <a:buNone/>
            </a:pPr>
            <a:r>
              <a:rPr lang="en-IE" dirty="0"/>
              <a:t>Duis </a:t>
            </a:r>
            <a:r>
              <a:rPr lang="en-IE" dirty="0" err="1"/>
              <a:t>aute</a:t>
            </a:r>
            <a:r>
              <a:rPr lang="en-IE" dirty="0"/>
              <a:t> </a:t>
            </a:r>
            <a:r>
              <a:rPr lang="en-IE" dirty="0" err="1"/>
              <a:t>irure</a:t>
            </a:r>
            <a:r>
              <a:rPr lang="en-IE" dirty="0"/>
              <a:t> </a:t>
            </a:r>
            <a:r>
              <a:rPr lang="en-IE" dirty="0" err="1"/>
              <a:t>dolor</a:t>
            </a:r>
            <a:r>
              <a:rPr lang="en-IE" dirty="0"/>
              <a:t> in </a:t>
            </a:r>
            <a:r>
              <a:rPr lang="en-IE" dirty="0" err="1"/>
              <a:t>reprehenderit</a:t>
            </a:r>
            <a:r>
              <a:rPr lang="en-IE" dirty="0"/>
              <a:t> in </a:t>
            </a:r>
            <a:r>
              <a:rPr lang="en-IE" dirty="0" err="1"/>
              <a:t>voluptate</a:t>
            </a:r>
            <a:r>
              <a:rPr lang="en-IE" dirty="0"/>
              <a:t> </a:t>
            </a:r>
            <a:r>
              <a:rPr lang="en-IE" dirty="0" err="1"/>
              <a:t>velit</a:t>
            </a:r>
            <a:r>
              <a:rPr lang="en-IE" dirty="0"/>
              <a:t> </a:t>
            </a:r>
            <a:r>
              <a:rPr lang="en-IE" dirty="0" err="1"/>
              <a:t>esse</a:t>
            </a:r>
            <a:r>
              <a:rPr lang="en-IE" dirty="0"/>
              <a:t> </a:t>
            </a:r>
            <a:r>
              <a:rPr lang="en-IE" dirty="0" err="1"/>
              <a:t>cillum</a:t>
            </a:r>
            <a:r>
              <a:rPr lang="en-IE" dirty="0"/>
              <a:t> dolore </a:t>
            </a:r>
            <a:r>
              <a:rPr lang="en-IE" dirty="0" err="1"/>
              <a:t>eu</a:t>
            </a:r>
            <a:r>
              <a:rPr lang="en-IE" dirty="0"/>
              <a:t> </a:t>
            </a:r>
            <a:r>
              <a:rPr lang="en-IE" dirty="0" err="1"/>
              <a:t>fugiat</a:t>
            </a:r>
            <a:r>
              <a:rPr lang="en-IE" dirty="0"/>
              <a:t> </a:t>
            </a:r>
            <a:r>
              <a:rPr lang="en-IE" dirty="0" err="1"/>
              <a:t>nulla</a:t>
            </a:r>
            <a:r>
              <a:rPr lang="en-IE" dirty="0"/>
              <a:t> </a:t>
            </a:r>
            <a:r>
              <a:rPr lang="en-IE" dirty="0" err="1"/>
              <a:t>pariatur</a:t>
            </a:r>
            <a:r>
              <a:rPr lang="en-IE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979443-385D-38D9-38F3-1380F7E04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FBC9-52AD-9B49-AFEE-D75F5844F83D}" type="datetime1">
              <a:rPr lang="en-IE" smtClean="0"/>
              <a:t>06/08/2025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3D2B94-4AF2-813D-AA98-E5E0666F8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Presentation Topic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18CBFD-2EA9-B424-3B59-3FECAC8A0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F5884-D174-164F-BBF0-2DE9FED6EF02}" type="slidenum">
              <a:rPr lang="en-IE" smtClean="0"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94722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76C2D2-6562-310A-75DD-16667638C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CDBAC-06D0-2C40-A1EC-BABE27AC129E}" type="datetime1">
              <a:rPr lang="en-IE" smtClean="0"/>
              <a:t>06/08/2025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27AD3D-B520-ED9F-87B5-3E3DE1E87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Presentation Topic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0CE66A-0145-FD31-65CA-15954656A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F5884-D174-164F-BBF0-2DE9FED6EF02}" type="slidenum">
              <a:rPr lang="en-IE" smtClean="0"/>
              <a:t>8</a:t>
            </a:fld>
            <a:endParaRPr lang="en-IE"/>
          </a:p>
        </p:txBody>
      </p:sp>
      <p:pic>
        <p:nvPicPr>
          <p:cNvPr id="3" name="Picture Placeholder 2" descr="A body of water with buildings and a bridge&#10;&#10;Description automatically generated">
            <a:extLst>
              <a:ext uri="{FF2B5EF4-FFF2-40B4-BE49-F238E27FC236}">
                <a16:creationId xmlns:a16="http://schemas.microsoft.com/office/drawing/2014/main" id="{B46B704B-6FAC-6918-3569-E9E89FAE3EF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256415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CI">
      <a:dk1>
        <a:srgbClr val="070F2E"/>
      </a:dk1>
      <a:lt1>
        <a:srgbClr val="FFFFFF"/>
      </a:lt1>
      <a:dk2>
        <a:srgbClr val="022B55"/>
      </a:dk2>
      <a:lt2>
        <a:srgbClr val="E8E8E8"/>
      </a:lt2>
      <a:accent1>
        <a:srgbClr val="0069B3"/>
      </a:accent1>
      <a:accent2>
        <a:srgbClr val="0093B8"/>
      </a:accent2>
      <a:accent3>
        <a:srgbClr val="00ADB8"/>
      </a:accent3>
      <a:accent4>
        <a:srgbClr val="E5006D"/>
      </a:accent4>
      <a:accent5>
        <a:srgbClr val="E51527"/>
      </a:accent5>
      <a:accent6>
        <a:srgbClr val="AFC30C"/>
      </a:accent6>
      <a:hlink>
        <a:srgbClr val="FBB900"/>
      </a:hlink>
      <a:folHlink>
        <a:srgbClr val="482483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36DC044EDE4544BB190DDF0685764C" ma:contentTypeVersion="18" ma:contentTypeDescription="Create a new document." ma:contentTypeScope="" ma:versionID="d179fce410af019f5521aad908f3c646">
  <xsd:schema xmlns:xsd="http://www.w3.org/2001/XMLSchema" xmlns:xs="http://www.w3.org/2001/XMLSchema" xmlns:p="http://schemas.microsoft.com/office/2006/metadata/properties" xmlns:ns2="ff1694a9-07a1-427e-a86a-f4b230fe853d" xmlns:ns3="74bdd5aa-24d1-49f8-932f-4f072cdccc96" targetNamespace="http://schemas.microsoft.com/office/2006/metadata/properties" ma:root="true" ma:fieldsID="419184e0dcd18e2ffbb9bb0dde7b4257" ns2:_="" ns3:_="">
    <xsd:import namespace="ff1694a9-07a1-427e-a86a-f4b230fe853d"/>
    <xsd:import namespace="74bdd5aa-24d1-49f8-932f-4f072cdccc9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1694a9-07a1-427e-a86a-f4b230fe85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76cfaf09-5f88-45ad-a6a8-dad774d80bd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bdd5aa-24d1-49f8-932f-4f072cdccc9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bb076d11-f095-44ba-ab33-75e6cb954969}" ma:internalName="TaxCatchAll" ma:showField="CatchAllData" ma:web="74bdd5aa-24d1-49f8-932f-4f072cdccc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f1694a9-07a1-427e-a86a-f4b230fe853d">
      <Terms xmlns="http://schemas.microsoft.com/office/infopath/2007/PartnerControls"/>
    </lcf76f155ced4ddcb4097134ff3c332f>
    <TaxCatchAll xmlns="74bdd5aa-24d1-49f8-932f-4f072cdccc96" xsi:nil="true"/>
  </documentManagement>
</p:properties>
</file>

<file path=customXml/itemProps1.xml><?xml version="1.0" encoding="utf-8"?>
<ds:datastoreItem xmlns:ds="http://schemas.openxmlformats.org/officeDocument/2006/customXml" ds:itemID="{0BE907FB-D9C5-486A-A93F-0DDB5B60D2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1694a9-07a1-427e-a86a-f4b230fe853d"/>
    <ds:schemaRef ds:uri="74bdd5aa-24d1-49f8-932f-4f072cdccc9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7F573F3-708E-4437-AEC2-D98028A38AB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ABA4FA1-0BA7-41F4-A782-549706910E56}">
  <ds:schemaRefs>
    <ds:schemaRef ds:uri="http://schemas.microsoft.com/office/2006/metadata/properties"/>
    <ds:schemaRef ds:uri="http://schemas.microsoft.com/office/infopath/2007/PartnerControls"/>
    <ds:schemaRef ds:uri="ff1694a9-07a1-427e-a86a-f4b230fe853d"/>
    <ds:schemaRef ds:uri="74bdd5aa-24d1-49f8-932f-4f072cdccc9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1410</TotalTime>
  <Words>186</Words>
  <Application>Microsoft Office PowerPoint</Application>
  <PresentationFormat>Widescreen</PresentationFormat>
  <Paragraphs>34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Aptos</vt:lpstr>
      <vt:lpstr>Arial</vt:lpstr>
      <vt:lpstr>Lucida Sans</vt:lpstr>
      <vt:lpstr>Sanchez Bold</vt:lpstr>
      <vt:lpstr>SANCHEZBLACK</vt:lpstr>
      <vt:lpstr>Office Theme</vt:lpstr>
      <vt:lpstr>Presentation Title</vt:lpstr>
      <vt:lpstr>Lorem ipsum dolor sit amet</vt:lpstr>
      <vt:lpstr>Lorem ipsum dolor sit amet, consectetur adipiscing elit</vt:lpstr>
      <vt:lpstr>Lorem ipsum dolor sit</vt:lpstr>
      <vt:lpstr>Lorem ipsum</vt:lpstr>
      <vt:lpstr>Lorem ipsum</vt:lpstr>
      <vt:lpstr>Lorem ipsum dolor sit amet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Sander Lillo</dc:creator>
  <cp:lastModifiedBy>Conor Sisk</cp:lastModifiedBy>
  <cp:revision>23</cp:revision>
  <dcterms:created xsi:type="dcterms:W3CDTF">2024-10-22T14:06:21Z</dcterms:created>
  <dcterms:modified xsi:type="dcterms:W3CDTF">2025-08-06T12:53:12Z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0x010100BF36DC044EDE4544BB190DDF0685764C</vt:lpwstr>
  </property>
  <property fmtid="{D5CDD505-2E9C-101B-9397-08002B2CF9AE}" pid="3" name="MediaServiceImageTags">
    <vt:lpwstr/>
  </property>
</Properties>
</file>